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8" r:id="rId3"/>
    <p:sldId id="260" r:id="rId4"/>
    <p:sldId id="262" r:id="rId5"/>
    <p:sldId id="257" r:id="rId6"/>
    <p:sldId id="259" r:id="rId7"/>
    <p:sldId id="261" r:id="rId8"/>
    <p:sldId id="267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20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57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7680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15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0567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4583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80121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1806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96884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077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17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82757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1543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14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041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37788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504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956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chemeClr val="accent1">
                <a:lumMod val="10000"/>
                <a:lumOff val="90000"/>
              </a:schemeClr>
            </a:gs>
            <a:gs pos="88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96E6FBC-ABF1-4951-BE05-591CB4128C41}" type="datetimeFigureOut">
              <a:rPr lang="sl-SI" smtClean="0"/>
              <a:t>9. 04. 2023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8A79B41-F978-4DAD-AAB2-174951E09B4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808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photos.google.com/photo/AF1QipPI3JsfuUIrAJcR4epvM_9chKDj_EVayFLbf8u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olidFill>
                  <a:srgbClr val="C00000"/>
                </a:solidFill>
              </a:rPr>
              <a:t>NAVDIH ZA ZELENO EVROPO 2</a:t>
            </a:r>
            <a:br>
              <a:rPr lang="sl-SI" dirty="0" smtClean="0">
                <a:solidFill>
                  <a:srgbClr val="C00000"/>
                </a:solidFill>
              </a:rPr>
            </a:br>
            <a:r>
              <a:rPr lang="sl-SI" dirty="0" err="1" smtClean="0">
                <a:solidFill>
                  <a:srgbClr val="C00000"/>
                </a:solidFill>
              </a:rPr>
              <a:t>Erasmus</a:t>
            </a:r>
            <a:r>
              <a:rPr lang="sl-SI" dirty="0" smtClean="0">
                <a:solidFill>
                  <a:srgbClr val="C00000"/>
                </a:solidFill>
              </a:rPr>
              <a:t> +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Naše dejavnosti v aprilu 2023</a:t>
            </a:r>
            <a:endParaRPr lang="sl-SI" dirty="0"/>
          </a:p>
        </p:txBody>
      </p:sp>
      <p:pic>
        <p:nvPicPr>
          <p:cNvPr id="1026" name="Picture 2" descr="https://lh4.googleusercontent.com/_ZQxjgTFQh07pe5mQqcGp9AI80LfFG7KOC3H5_fZs5FsX5sOnSzhrxtNIQGrUFvZqjMdXS5OCWfWL-yt61nI7w73PX-4KCwL4LPXQfld-mNvIH0PskqF7w5XnPdJM75WRSZmdi6Am_bJ_1kubZ8xA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65" y="2359863"/>
            <a:ext cx="1466183" cy="177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5.googleusercontent.com/HxfdI4niyqsDwrFNZAx93li4-VCo9MFOtYtfvl8pl3Lx_5vtdTHRLkEbmUmMYackIvHcDJvmXxb_1wO3I-vkVZBFgW11o3UGUa4teBe-vLMT8jcXa7Jobpdd_2zHc02JqlZ07gcLBgIw9Z3fxTHdw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56" y="3657600"/>
            <a:ext cx="1979501" cy="31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5.googleusercontent.com/GWKjU-ezSGMBEH1WB9ZAsfXvhP0_LLF3rwOPpM7DPyoYrmacCGnPBwmgMKouVmQlmw9WtPWN4r250zPbGG9ciRB0rY90ZlyWqiGsoWoN7BXcwzEJRL_RhrqMomMQK5bwdOE_DrUY9RW-xWR1tzkt1z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904" y="4393324"/>
            <a:ext cx="1198665" cy="11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756634" y="5289170"/>
            <a:ext cx="3825766" cy="558153"/>
          </a:xfrm>
        </p:spPr>
        <p:txBody>
          <a:bodyPr>
            <a:noAutofit/>
          </a:bodyPr>
          <a:lstStyle/>
          <a:p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V učilnici na prostem</a:t>
            </a:r>
            <a:endParaRPr lang="sl-SI" sz="2800" cap="none" dirty="0">
              <a:solidFill>
                <a:schemeClr val="bg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053" b="13671"/>
          <a:stretch/>
        </p:blipFill>
        <p:spPr>
          <a:xfrm>
            <a:off x="399495" y="369200"/>
            <a:ext cx="7022237" cy="57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74928" y="5119573"/>
            <a:ext cx="2587969" cy="522642"/>
          </a:xfrm>
        </p:spPr>
        <p:txBody>
          <a:bodyPr>
            <a:normAutofit/>
          </a:bodyPr>
          <a:lstStyle/>
          <a:p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</a:rPr>
              <a:t>Med oljkami</a:t>
            </a:r>
            <a:endParaRPr lang="sl-SI" sz="2800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362" t="14966"/>
          <a:stretch/>
        </p:blipFill>
        <p:spPr>
          <a:xfrm>
            <a:off x="481944" y="271839"/>
            <a:ext cx="6871318" cy="537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223769" y="500062"/>
            <a:ext cx="6537307" cy="1325563"/>
          </a:xfrm>
        </p:spPr>
        <p:txBody>
          <a:bodyPr>
            <a:normAutofit fontScale="90000"/>
          </a:bodyPr>
          <a:lstStyle/>
          <a:p>
            <a:r>
              <a:rPr lang="sl-SI" sz="2200" cap="none" dirty="0" smtClean="0">
                <a:solidFill>
                  <a:schemeClr val="bg2">
                    <a:lumMod val="75000"/>
                  </a:schemeClr>
                </a:solidFill>
              </a:rPr>
              <a:t>Naša ekipa, 17 učencev (trije so odsotni) in ena velika vreča smeti, ki smo jih nabrali le v 20 minutah. Lepa izkušnja v sončnem pomladnem dnevu</a:t>
            </a:r>
            <a:r>
              <a:rPr lang="sl-SI" sz="2000" b="1" dirty="0" smtClean="0"/>
              <a:t>.</a:t>
            </a:r>
            <a:endParaRPr lang="sl-SI" sz="2000" b="1" dirty="0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342" t="8642" r="9992" b="17707"/>
          <a:stretch/>
        </p:blipFill>
        <p:spPr>
          <a:xfrm>
            <a:off x="802971" y="577661"/>
            <a:ext cx="3923930" cy="32048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700" y="2180081"/>
            <a:ext cx="5803895" cy="4352921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10774">
            <a:off x="2347947" y="4344807"/>
            <a:ext cx="1463167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77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71578" y="546537"/>
            <a:ext cx="7871209" cy="676165"/>
          </a:xfrm>
        </p:spPr>
        <p:txBody>
          <a:bodyPr>
            <a:normAutofit fontScale="90000"/>
          </a:bodyPr>
          <a:lstStyle/>
          <a:p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</a:rPr>
              <a:t>Pošiljamo pozdrave našim češkim prijateljem.</a:t>
            </a:r>
            <a:endParaRPr lang="sl-SI" sz="2800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687" y="1222702"/>
            <a:ext cx="6312471" cy="47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06813" y="5160579"/>
            <a:ext cx="6127531" cy="833820"/>
          </a:xfrm>
        </p:spPr>
        <p:txBody>
          <a:bodyPr>
            <a:normAutofit/>
          </a:bodyPr>
          <a:lstStyle/>
          <a:p>
            <a:pPr algn="ctr"/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</a:rPr>
              <a:t>Ustvarjamo lične „razglednice“ …</a:t>
            </a:r>
            <a:endParaRPr lang="sl-SI" sz="2800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2464" y="685799"/>
            <a:ext cx="6187616" cy="46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6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dirty="0" smtClean="0"/>
              <a:t>… odtise naših stopal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>
              <a:effectLst/>
              <a:hlinkClick r:id="rId2"/>
            </a:endParaRPr>
          </a:p>
          <a:p>
            <a:endParaRPr lang="sl-SI" dirty="0"/>
          </a:p>
        </p:txBody>
      </p:sp>
      <p:pic>
        <p:nvPicPr>
          <p:cNvPr id="1026" name="Picture 2" descr="https://lh3.googleusercontent.com/_CXF2MhpI0qB78uv6zvJnv3_WT8DMXHXFZBjYNVP8PHR6qOLj3ix_xvAgVqIjXLhQjuXXVU_gBpfGTC1crLCAeDj_FQVLD-akK2ejJGrXBjMEkLDR3a-R4Ly2q-mwIGTsjNGc97UN8-JtzeT1wCqwNDSx5kdkmyHcdIMEz1CFz3PiilCDxPzydRFWSNmtInSRh1kE01jTDS0Wh9C6v6XUG7XSTIOHL7VBPv6jqLB4W0gbA1OUgcElLlmP80ZH4Fdvl-ysV7bVknJE8_0gHmncvF7xVtXy8123uD1_sPeo1zwkrMW0qB3h7WHthuXtQfZ2_skdxDhvP4A6L_16nyeDCG6RdDy87OeOFxgzPuNFTmXeHXrbW6McBnSvKqdzCddkFooA0DYjM7OTJRc-nENAHwYbn-7TLM8mwTB5cx97liM7oL6muQKoRrFlKb0pFc7nOqxKikbqNTmaWT80aw5XkygTBPnQygljzschZu4bRetJ997BqD8zpVtnbleo-xfPtegVInpw8COkrU2c1cl_sIfLy--WmlRWajBqdzOf2-0sHwiOHkY7xDKSNzKl-WViQA5IoJCrReot-eiimbLBWnv1phmzWxACkaPX4qIxdZZFgChHcLwwFFwf7px7BrifZlFFavjdIFcl6ZRAKiQgDA-nB7wgXYW4B_wKORyBaey3CwMI3pFqqM4J-w0y7Kh-ICX7GvCNrcGHb9Nufb0UCTiq1OinDqDp7LAUfbX2sAW6W0teYlVcabVnPbteu0M4S5zk8XYmjpKI15pacLeJCByz5J7-GvduaddfaUsFZfo65ddDnsqIkKmdNF9ieCgUUhHgnv3RjTazFzw6bDTnxhIaR88O925aLFdfo1I7euhu3MX0zz2Z18GUllCYfuH2ixIFoY6AW9W_v62KzdK4cjiD74fS_BvZswcVNsZkoIYg7fE_Xkl7OCQugt-VlQLmmo6k7fEyu1-cj_OnVM=w693-h520-s-no?authuser=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01" b="41839"/>
          <a:stretch/>
        </p:blipFill>
        <p:spPr bwMode="auto">
          <a:xfrm>
            <a:off x="1399112" y="1452011"/>
            <a:ext cx="5922371" cy="465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22706" t="24588" b="14069"/>
          <a:stretch/>
        </p:blipFill>
        <p:spPr>
          <a:xfrm rot="4119772">
            <a:off x="6334251" y="2470077"/>
            <a:ext cx="4769572" cy="284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16134" y="4845269"/>
            <a:ext cx="6675866" cy="928413"/>
          </a:xfrm>
        </p:spPr>
        <p:txBody>
          <a:bodyPr>
            <a:normAutofit/>
          </a:bodyPr>
          <a:lstStyle/>
          <a:p>
            <a:pPr algn="ctr"/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</a:rPr>
              <a:t>Pišemo, kdo smo, koliko smo stari …</a:t>
            </a:r>
            <a:endParaRPr lang="sl-SI" sz="2800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26470">
            <a:off x="682054" y="843294"/>
            <a:ext cx="5865890" cy="440153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2528">
            <a:off x="8348977" y="2207172"/>
            <a:ext cx="1010180" cy="122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1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46178" y="4782207"/>
            <a:ext cx="7778695" cy="875861"/>
          </a:xfrm>
        </p:spPr>
        <p:txBody>
          <a:bodyPr>
            <a:normAutofit/>
          </a:bodyPr>
          <a:lstStyle/>
          <a:p>
            <a:pPr algn="ctr"/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</a:rPr>
              <a:t>… od kod smo, poudarimo naše simbole …</a:t>
            </a:r>
            <a:endParaRPr lang="sl-SI" sz="2800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854" r="14104" b="7273"/>
          <a:stretch/>
        </p:blipFill>
        <p:spPr>
          <a:xfrm rot="19814122">
            <a:off x="1321286" y="889954"/>
            <a:ext cx="3959504" cy="460184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6490">
            <a:off x="7968968" y="2258239"/>
            <a:ext cx="1220940" cy="14854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5503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48726" y="4954644"/>
            <a:ext cx="6843274" cy="925496"/>
          </a:xfrm>
        </p:spPr>
        <p:txBody>
          <a:bodyPr>
            <a:normAutofit/>
          </a:bodyPr>
          <a:lstStyle/>
          <a:p>
            <a:pPr algn="ctr"/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</a:rPr>
              <a:t>… koga in kaj imamo radi …</a:t>
            </a:r>
            <a:endParaRPr lang="sl-SI" sz="2800" cap="non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712809">
            <a:off x="1007323" y="827058"/>
            <a:ext cx="6583666" cy="494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5215" y="524932"/>
            <a:ext cx="8534400" cy="1507067"/>
          </a:xfrm>
        </p:spPr>
        <p:txBody>
          <a:bodyPr/>
          <a:lstStyle/>
          <a:p>
            <a:r>
              <a:rPr lang="sl-SI" dirty="0" smtClean="0">
                <a:solidFill>
                  <a:srgbClr val="C00000"/>
                </a:solidFill>
              </a:rPr>
              <a:t>Čistimo pred svojim pragom …</a:t>
            </a:r>
            <a:endParaRPr lang="sl-SI" dirty="0">
              <a:solidFill>
                <a:srgbClr val="C00000"/>
              </a:solidFill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717" t="2113" r="8155" b="28316"/>
          <a:stretch/>
        </p:blipFill>
        <p:spPr>
          <a:xfrm>
            <a:off x="1296088" y="1811539"/>
            <a:ext cx="6587231" cy="4136731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7998932" y="5344561"/>
            <a:ext cx="388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solidFill>
                  <a:schemeClr val="bg2">
                    <a:lumMod val="75000"/>
                  </a:schemeClr>
                </a:solidFill>
              </a:rPr>
              <a:t>V šolskem čebelnjaku</a:t>
            </a:r>
            <a:endParaRPr lang="sl-SI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37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98373" y="5337762"/>
            <a:ext cx="3513619" cy="362844"/>
          </a:xfrm>
        </p:spPr>
        <p:txBody>
          <a:bodyPr>
            <a:noAutofit/>
          </a:bodyPr>
          <a:lstStyle/>
          <a:p>
            <a:r>
              <a:rPr lang="sl-SI" sz="2800" cap="none" dirty="0" smtClean="0">
                <a:solidFill>
                  <a:schemeClr val="bg2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Na zeliščnem vrtu</a:t>
            </a:r>
            <a:endParaRPr lang="sl-SI" sz="2800" cap="none" dirty="0">
              <a:solidFill>
                <a:schemeClr val="bg2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9560" y="518573"/>
            <a:ext cx="6906054" cy="51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24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zina">
  <a:themeElements>
    <a:clrScheme name="Rezina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Rezin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zin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567</TotalTime>
  <Words>103</Words>
  <Application>Microsoft Office PowerPoint</Application>
  <PresentationFormat>Širokozaslonsko</PresentationFormat>
  <Paragraphs>14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Rezina</vt:lpstr>
      <vt:lpstr>NAVDIH ZA ZELENO EVROPO 2 Erasmus +</vt:lpstr>
      <vt:lpstr>Pošiljamo pozdrave našim češkim prijateljem.</vt:lpstr>
      <vt:lpstr>Ustvarjamo lične „razglednice“ …</vt:lpstr>
      <vt:lpstr>… odtise naših stopal</vt:lpstr>
      <vt:lpstr>Pišemo, kdo smo, koliko smo stari …</vt:lpstr>
      <vt:lpstr>… od kod smo, poudarimo naše simbole …</vt:lpstr>
      <vt:lpstr>… koga in kaj imamo radi …</vt:lpstr>
      <vt:lpstr>Čistimo pred svojim pragom …</vt:lpstr>
      <vt:lpstr>Na zeliščnem vrtu</vt:lpstr>
      <vt:lpstr>V učilnici na prostem</vt:lpstr>
      <vt:lpstr>Med oljkami</vt:lpstr>
      <vt:lpstr>Naša ekipa, 17 učencev (trije so odsotni) in ena velika vreča smeti, ki smo jih nabrali le v 20 minutah. Lepa izkušnja v sončnem pomladnem dnevu.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NAVDIH ZA ZELENO EVROPO 2 Erasmus +</dc:title>
  <dc:creator>pati</dc:creator>
  <cp:lastModifiedBy>pati</cp:lastModifiedBy>
  <cp:revision>6</cp:revision>
  <dcterms:created xsi:type="dcterms:W3CDTF">2023-04-09T08:53:03Z</dcterms:created>
  <dcterms:modified xsi:type="dcterms:W3CDTF">2023-04-09T20:14:30Z</dcterms:modified>
</cp:coreProperties>
</file>